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295" r:id="rId3"/>
    <p:sldId id="257" r:id="rId4"/>
    <p:sldId id="258" r:id="rId5"/>
    <p:sldId id="314" r:id="rId6"/>
    <p:sldId id="315" r:id="rId7"/>
    <p:sldId id="259" r:id="rId8"/>
    <p:sldId id="260" r:id="rId9"/>
    <p:sldId id="261" r:id="rId10"/>
    <p:sldId id="262" r:id="rId11"/>
    <p:sldId id="263" r:id="rId12"/>
    <p:sldId id="264" r:id="rId13"/>
    <p:sldId id="308" r:id="rId14"/>
    <p:sldId id="267" r:id="rId15"/>
    <p:sldId id="265" r:id="rId16"/>
    <p:sldId id="310" r:id="rId17"/>
    <p:sldId id="266" r:id="rId18"/>
    <p:sldId id="294" r:id="rId19"/>
    <p:sldId id="309" r:id="rId20"/>
    <p:sldId id="268" r:id="rId21"/>
    <p:sldId id="269" r:id="rId22"/>
    <p:sldId id="270" r:id="rId23"/>
    <p:sldId id="272" r:id="rId24"/>
    <p:sldId id="271" r:id="rId25"/>
    <p:sldId id="297" r:id="rId26"/>
    <p:sldId id="301" r:id="rId27"/>
    <p:sldId id="311" r:id="rId28"/>
    <p:sldId id="304" r:id="rId29"/>
    <p:sldId id="305" r:id="rId30"/>
    <p:sldId id="273" r:id="rId31"/>
    <p:sldId id="274" r:id="rId32"/>
    <p:sldId id="275" r:id="rId33"/>
    <p:sldId id="276" r:id="rId34"/>
    <p:sldId id="292" r:id="rId35"/>
    <p:sldId id="312" r:id="rId36"/>
    <p:sldId id="277" r:id="rId37"/>
    <p:sldId id="278" r:id="rId38"/>
    <p:sldId id="279" r:id="rId39"/>
    <p:sldId id="280" r:id="rId40"/>
    <p:sldId id="298" r:id="rId41"/>
    <p:sldId id="299" r:id="rId42"/>
    <p:sldId id="300" r:id="rId43"/>
    <p:sldId id="302" r:id="rId44"/>
    <p:sldId id="281" r:id="rId45"/>
    <p:sldId id="296" r:id="rId46"/>
    <p:sldId id="306" r:id="rId47"/>
    <p:sldId id="282" r:id="rId48"/>
    <p:sldId id="283" r:id="rId49"/>
    <p:sldId id="284" r:id="rId50"/>
    <p:sldId id="285" r:id="rId51"/>
    <p:sldId id="286" r:id="rId52"/>
    <p:sldId id="303" r:id="rId53"/>
    <p:sldId id="287" r:id="rId54"/>
    <p:sldId id="288" r:id="rId55"/>
    <p:sldId id="289" r:id="rId56"/>
    <p:sldId id="290" r:id="rId57"/>
    <p:sldId id="291" r:id="rId58"/>
    <p:sldId id="307" r:id="rId59"/>
    <p:sldId id="293" r:id="rId60"/>
    <p:sldId id="316" r:id="rId61"/>
    <p:sldId id="313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15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12ABF-F74B-8744-9985-CC5663D8AF89}" type="datetimeFigureOut">
              <a:rPr lang="ru-RU" smtClean="0"/>
              <a:t>20.11.15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52C01-D6ED-1F4C-B711-79F1156DF7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990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Рассказать</a:t>
            </a:r>
            <a:r>
              <a:rPr lang="ru-RU" baseline="0" dirty="0" smtClean="0"/>
              <a:t> о себе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52C01-D6ED-1F4C-B711-79F1156DF74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619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Синдром</a:t>
            </a:r>
            <a:r>
              <a:rPr lang="ru-RU" baseline="0" dirty="0" smtClean="0"/>
              <a:t> утенка и другие </a:t>
            </a:r>
            <a:r>
              <a:rPr lang="ru-RU" baseline="0" dirty="0" err="1" smtClean="0"/>
              <a:t>фреймворки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52C01-D6ED-1F4C-B711-79F1156DF74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96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Александр Сущев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52C01-D6ED-1F4C-B711-79F1156DF74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639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159</a:t>
            </a:r>
            <a:r>
              <a:rPr lang="en-US" baseline="0" dirty="0" smtClean="0"/>
              <a:t> </a:t>
            </a:r>
            <a:r>
              <a:rPr lang="ru-RU" baseline="0" dirty="0" smtClean="0"/>
              <a:t>строчек описания команд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52C01-D6ED-1F4C-B711-79F1156DF74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15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2DF66AD8-BC4A-4004-9882-414398D930CA}" type="datetimeFigureOut">
              <a:rPr lang="en-US" smtClean="0"/>
              <a:t>20.11.15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20.11.15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20.11.15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20.11.15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20.11.15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20.11.15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20.11.15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ru-RU" smtClean="0"/>
              <a:t>Чтобы добавить рисунок, перетащите его на заполнитель или щелкните значок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рисунк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ru-RU" smtClean="0"/>
              <a:t>Чтобы добавить рисунок, перетащите его на заполнитель или щелкните значок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ru-RU" smtClean="0"/>
              <a:t>Чтобы добавить рисунок, перетащите его на заполнитель или щелкните значок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20.11.15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исунок над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20.11.15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ru-RU" smtClean="0"/>
              <a:t>Чтобы добавить рисунок, перетащите его на заполнитель или щелкните значок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рисунка над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ru-RU" smtClean="0"/>
              <a:t>Чтобы добавить рисунок, перетащите его на заполнитель или щелкните значок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ru-RU" smtClean="0"/>
              <a:t>Чтобы добавить рисунок, перетащите его на заполнитель или щелкните значок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20.11.15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 с водяным знако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ru-RU" smtClean="0"/>
              <a:t>Образец заголовка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20.11.15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 с водяным знаком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 с рисунком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ru-RU" smtClean="0"/>
              <a:t>Чтобы добавить рисунок, перетащите его на заполнитель или щелкните значок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20.11.15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20.11.15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20.11.15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объекта, вверху и вниз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20.11.15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20.11.15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Relationship Id="rId3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4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4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Relationship Id="rId3" Type="http://schemas.openxmlformats.org/officeDocument/2006/relationships/image" Target="../media/image78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g"/><Relationship Id="rId3" Type="http://schemas.openxmlformats.org/officeDocument/2006/relationships/image" Target="../media/image8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Relationship Id="rId3" Type="http://schemas.openxmlformats.org/officeDocument/2006/relationships/image" Target="../media/image84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v.vanchuk@tut.by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hyperlink" Target="http://emberjs.com/ember-user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kern="700" spc="-100" dirty="0" smtClean="0"/>
              <a:t>Полгода жизни с хомяком</a:t>
            </a:r>
            <a:endParaRPr lang="ru-RU" kern="700" spc="-1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kern="700" spc="-100" dirty="0" smtClean="0"/>
              <a:t>Выбирайте тотемное животное с умом</a:t>
            </a:r>
            <a:endParaRPr lang="ru-RU" kern="700" spc="-100" dirty="0"/>
          </a:p>
        </p:txBody>
      </p:sp>
    </p:spTree>
    <p:extLst>
      <p:ext uri="{BB962C8B-B14F-4D97-AF65-F5344CB8AC3E}">
        <p14:creationId xmlns:p14="http://schemas.microsoft.com/office/powerpoint/2010/main" val="203329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Краткая история</a:t>
            </a:r>
            <a:endParaRPr lang="ru-RU" sz="3600" dirty="0"/>
          </a:p>
        </p:txBody>
      </p:sp>
      <p:pic>
        <p:nvPicPr>
          <p:cNvPr id="4" name="Содержимое 3" descr="Скриншот 2015-11-15 19.57.1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957" r="-719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441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Быстры</a:t>
            </a:r>
            <a:r>
              <a:rPr lang="ru-RU" dirty="0"/>
              <a:t>й</a:t>
            </a:r>
            <a:r>
              <a:rPr lang="ru-RU" dirty="0" smtClean="0"/>
              <a:t> рост</a:t>
            </a:r>
            <a:endParaRPr lang="ru-RU" dirty="0"/>
          </a:p>
        </p:txBody>
      </p:sp>
      <p:pic>
        <p:nvPicPr>
          <p:cNvPr id="4" name="Содержимое 3" descr="Скриншот 2015-11-15 20.04.4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12" b="-49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4129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Про что стоит узнать</a:t>
            </a:r>
            <a:endParaRPr lang="ru-RU" sz="3600" dirty="0"/>
          </a:p>
        </p:txBody>
      </p:sp>
      <p:pic>
        <p:nvPicPr>
          <p:cNvPr id="4" name="Содержимое 3" descr="Скриншот 2015-11-15 20.06.4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234" b="-24234"/>
          <a:stretch>
            <a:fillRect/>
          </a:stretch>
        </p:blipFill>
        <p:spPr>
          <a:xfrm>
            <a:off x="117590" y="2597895"/>
            <a:ext cx="6596732" cy="3658486"/>
          </a:xfrm>
        </p:spPr>
      </p:pic>
      <p:pic>
        <p:nvPicPr>
          <p:cNvPr id="5" name="Изображение 4" descr="Скриншот 2015-11-15 20.09.4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593" y="1561626"/>
            <a:ext cx="4050407" cy="286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74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Скриншот 2015-11-20 06.31.3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917" r="-29917"/>
          <a:stretch>
            <a:fillRect/>
          </a:stretch>
        </p:blipFill>
        <p:spPr>
          <a:xfrm>
            <a:off x="0" y="294845"/>
            <a:ext cx="8799559" cy="6183547"/>
          </a:xfrm>
        </p:spPr>
      </p:pic>
    </p:spTree>
    <p:extLst>
      <p:ext uri="{BB962C8B-B14F-4D97-AF65-F5344CB8AC3E}">
        <p14:creationId xmlns:p14="http://schemas.microsoft.com/office/powerpoint/2010/main" val="2453486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914400" y="69057"/>
            <a:ext cx="7313613" cy="868362"/>
          </a:xfrm>
        </p:spPr>
        <p:txBody>
          <a:bodyPr/>
          <a:lstStyle/>
          <a:p>
            <a:r>
              <a:rPr lang="en-US" dirty="0" smtClean="0"/>
              <a:t>Ember-Data</a:t>
            </a:r>
            <a:endParaRPr lang="ru-RU" dirty="0"/>
          </a:p>
        </p:txBody>
      </p:sp>
      <p:pic>
        <p:nvPicPr>
          <p:cNvPr id="5" name="Содержимое 4" descr="Скриншот 2015-11-20 06.37.0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94" r="-6494"/>
          <a:stretch>
            <a:fillRect/>
          </a:stretch>
        </p:blipFill>
        <p:spPr>
          <a:xfrm>
            <a:off x="-401304" y="937419"/>
            <a:ext cx="9658302" cy="5356405"/>
          </a:xfrm>
        </p:spPr>
      </p:pic>
    </p:spTree>
    <p:extLst>
      <p:ext uri="{BB962C8B-B14F-4D97-AF65-F5344CB8AC3E}">
        <p14:creationId xmlns:p14="http://schemas.microsoft.com/office/powerpoint/2010/main" val="188125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есть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 </a:t>
            </a:r>
            <a:r>
              <a:rPr lang="en-US" dirty="0" smtClean="0"/>
              <a:t>“</a:t>
            </a:r>
            <a:r>
              <a:rPr lang="ru-RU" dirty="0" smtClean="0"/>
              <a:t>из коробки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4" name="Содержимое 3" descr="Скриншот 2015-11-15 20.11.46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9" b="63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2041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Основа</a:t>
            </a:r>
            <a:endParaRPr lang="ru-RU" dirty="0"/>
          </a:p>
        </p:txBody>
      </p:sp>
      <p:pic>
        <p:nvPicPr>
          <p:cNvPr id="4" name="Содержимое 3" descr="Скриншот 2015-11-20 06.47.4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0" r="-7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9743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Ember-cli</a:t>
            </a:r>
            <a:endParaRPr lang="ru-RU" dirty="0"/>
          </a:p>
        </p:txBody>
      </p:sp>
      <p:pic>
        <p:nvPicPr>
          <p:cNvPr id="4" name="Содержимое 3" descr="Скриншот 2015-11-15 20.14.50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783" b="-74783"/>
          <a:stretch>
            <a:fillRect/>
          </a:stretch>
        </p:blipFill>
        <p:spPr>
          <a:xfrm>
            <a:off x="914400" y="171290"/>
            <a:ext cx="7313613" cy="4056062"/>
          </a:xfrm>
        </p:spPr>
      </p:pic>
      <p:sp>
        <p:nvSpPr>
          <p:cNvPr id="5" name="TextBox 4"/>
          <p:cNvSpPr txBox="1"/>
          <p:nvPr/>
        </p:nvSpPr>
        <p:spPr>
          <a:xfrm>
            <a:off x="1422825" y="3362860"/>
            <a:ext cx="66859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Scaffolding</a:t>
            </a:r>
          </a:p>
          <a:p>
            <a:r>
              <a:rPr lang="en-US" dirty="0" smtClean="0"/>
              <a:t>Generators ( routes / controllers / models / views/ components/ tests )</a:t>
            </a:r>
          </a:p>
          <a:p>
            <a:r>
              <a:rPr lang="en-US" dirty="0" err="1" smtClean="0"/>
              <a:t>Addon</a:t>
            </a:r>
            <a:r>
              <a:rPr lang="en-US" dirty="0" smtClean="0"/>
              <a:t> manages</a:t>
            </a:r>
          </a:p>
          <a:p>
            <a:r>
              <a:rPr lang="en-US" dirty="0" err="1" smtClean="0"/>
              <a:t>Dev</a:t>
            </a:r>
            <a:r>
              <a:rPr lang="en-US" dirty="0" smtClean="0"/>
              <a:t>-server with proxy</a:t>
            </a:r>
          </a:p>
          <a:p>
            <a:r>
              <a:rPr lang="en-US" dirty="0" smtClean="0"/>
              <a:t>Test-runner</a:t>
            </a:r>
          </a:p>
          <a:p>
            <a:r>
              <a:rPr lang="en-US" dirty="0" smtClean="0"/>
              <a:t>Builder</a:t>
            </a:r>
          </a:p>
          <a:p>
            <a:r>
              <a:rPr lang="en-US" dirty="0" smtClean="0"/>
              <a:t>Package checker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4602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Broccoli</a:t>
            </a:r>
            <a:endParaRPr lang="ru-RU" dirty="0"/>
          </a:p>
        </p:txBody>
      </p:sp>
      <p:pic>
        <p:nvPicPr>
          <p:cNvPr id="4" name="Содержимое 3" descr="b41642f632cd99f6f0c09dae7c42183f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48" r="-175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473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Скриншот 2015-11-20 06.40.17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389" b="-353749"/>
          <a:stretch/>
        </p:blipFill>
        <p:spPr>
          <a:xfrm>
            <a:off x="835023" y="0"/>
            <a:ext cx="7313613" cy="4056062"/>
          </a:xfrm>
        </p:spPr>
      </p:pic>
      <p:pic>
        <p:nvPicPr>
          <p:cNvPr id="5" name="Изображение 4" descr="Скриншот 2015-11-20 06.42.5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1" y="1094458"/>
            <a:ext cx="4852716" cy="3124105"/>
          </a:xfrm>
          <a:prstGeom prst="rect">
            <a:avLst/>
          </a:prstGeom>
        </p:spPr>
      </p:pic>
      <p:pic>
        <p:nvPicPr>
          <p:cNvPr id="6" name="Изображение 5" descr="Скриншот 2015-11-20 06.45.4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47" y="3681834"/>
            <a:ext cx="79629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8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fxTP3sNpV0Y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5" b="3745"/>
          <a:stretch/>
        </p:blipFill>
        <p:spPr>
          <a:xfrm>
            <a:off x="128588" y="1300163"/>
            <a:ext cx="6548437" cy="4543425"/>
          </a:xfrm>
        </p:spPr>
      </p:pic>
      <p:pic>
        <p:nvPicPr>
          <p:cNvPr id="2" name="Изображение 1" descr="x_7354d49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788" y="243178"/>
            <a:ext cx="3823477" cy="286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1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</a:t>
            </a:r>
            <a:endParaRPr lang="ru-RU" dirty="0"/>
          </a:p>
        </p:txBody>
      </p:sp>
      <p:pic>
        <p:nvPicPr>
          <p:cNvPr id="5" name="Содержимое 4" descr="Скриншот 2015-11-20 06.39.2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917" b="-20917"/>
          <a:stretch>
            <a:fillRect/>
          </a:stretch>
        </p:blipFill>
        <p:spPr>
          <a:xfrm>
            <a:off x="324739" y="1145447"/>
            <a:ext cx="8690210" cy="4819510"/>
          </a:xfrm>
        </p:spPr>
      </p:pic>
    </p:spTree>
    <p:extLst>
      <p:ext uri="{BB962C8B-B14F-4D97-AF65-F5344CB8AC3E}">
        <p14:creationId xmlns:p14="http://schemas.microsoft.com/office/powerpoint/2010/main" val="2407755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templates</a:t>
            </a:r>
            <a:endParaRPr lang="ru-RU" dirty="0"/>
          </a:p>
        </p:txBody>
      </p:sp>
      <p:pic>
        <p:nvPicPr>
          <p:cNvPr id="4" name="Содержимое 3" descr="templat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780" r="-337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64817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Обещания</a:t>
            </a:r>
            <a:endParaRPr lang="ru-RU" dirty="0"/>
          </a:p>
        </p:txBody>
      </p:sp>
      <p:pic>
        <p:nvPicPr>
          <p:cNvPr id="4" name="Содержимое 3" descr="Скриншот 2015-11-15 20.28.1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145" b="-31145"/>
          <a:stretch>
            <a:fillRect/>
          </a:stretch>
        </p:blipFill>
        <p:spPr>
          <a:xfrm>
            <a:off x="914400" y="503238"/>
            <a:ext cx="7313613" cy="4056062"/>
          </a:xfrm>
        </p:spPr>
      </p:pic>
      <p:pic>
        <p:nvPicPr>
          <p:cNvPr id="5" name="Изображение 4" descr="Скриншот 2015-11-15 20.29.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32" y="2725227"/>
            <a:ext cx="7008293" cy="28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6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Convention over </a:t>
            </a:r>
            <a:r>
              <a:rPr lang="en-US" sz="3600" dirty="0" smtClean="0"/>
              <a:t>configuration</a:t>
            </a:r>
            <a:endParaRPr lang="ru-RU" sz="3600" dirty="0"/>
          </a:p>
        </p:txBody>
      </p:sp>
      <p:pic>
        <p:nvPicPr>
          <p:cNvPr id="3" name="Изображение 2" descr="Скриншот 2015-11-20 06.53.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2269"/>
            <a:ext cx="7924800" cy="2413000"/>
          </a:xfrm>
          <a:prstGeom prst="rect">
            <a:avLst/>
          </a:prstGeom>
        </p:spPr>
      </p:pic>
      <p:pic>
        <p:nvPicPr>
          <p:cNvPr id="4" name="Содержимое 3" descr="Скриншот 2015-11-15 20.33.14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270" r="-41270"/>
          <a:stretch>
            <a:fillRect/>
          </a:stretch>
        </p:blipFill>
        <p:spPr>
          <a:xfrm>
            <a:off x="1683440" y="2697080"/>
            <a:ext cx="7313613" cy="4056062"/>
          </a:xfrm>
        </p:spPr>
      </p:pic>
    </p:spTree>
    <p:extLst>
      <p:ext uri="{BB962C8B-B14F-4D97-AF65-F5344CB8AC3E}">
        <p14:creationId xmlns:p14="http://schemas.microsoft.com/office/powerpoint/2010/main" val="234328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  </a:t>
            </a:r>
            <a:endParaRPr lang="ru-RU" sz="3600" dirty="0"/>
          </a:p>
        </p:txBody>
      </p:sp>
      <p:pic>
        <p:nvPicPr>
          <p:cNvPr id="4" name="Содержимое 3" descr="tipichnaya-mama_83514268_orig_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270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Содержимое 2" descr="Скриншот 2015-11-20 06.49.36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46" r="-18646"/>
          <a:stretch>
            <a:fillRect/>
          </a:stretch>
        </p:blipFill>
        <p:spPr>
          <a:xfrm>
            <a:off x="-524725" y="629148"/>
            <a:ext cx="10442295" cy="5791200"/>
          </a:xfrm>
        </p:spPr>
      </p:pic>
    </p:spTree>
    <p:extLst>
      <p:ext uri="{BB962C8B-B14F-4D97-AF65-F5344CB8AC3E}">
        <p14:creationId xmlns:p14="http://schemas.microsoft.com/office/powerpoint/2010/main" val="132269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 / После</a:t>
            </a:r>
            <a:endParaRPr lang="ru-RU" dirty="0"/>
          </a:p>
        </p:txBody>
      </p:sp>
      <p:pic>
        <p:nvPicPr>
          <p:cNvPr id="4" name="Содержимое 3" descr="Скриншот 2015-11-15 22.39.0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702" r="-89702"/>
          <a:stretch>
            <a:fillRect/>
          </a:stretch>
        </p:blipFill>
        <p:spPr>
          <a:xfrm>
            <a:off x="-1981998" y="1735138"/>
            <a:ext cx="7313613" cy="4056062"/>
          </a:xfrm>
        </p:spPr>
      </p:pic>
      <p:pic>
        <p:nvPicPr>
          <p:cNvPr id="5" name="Изображение 4" descr="Скриншот 2015-11-15 22.40.4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1636486"/>
            <a:ext cx="3784600" cy="3136900"/>
          </a:xfrm>
          <a:prstGeom prst="rect">
            <a:avLst/>
          </a:prstGeom>
        </p:spPr>
      </p:pic>
      <p:pic>
        <p:nvPicPr>
          <p:cNvPr id="6" name="Изображение 5" descr="Скриншот 2015-11-15 22.41.2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392" y="2894927"/>
            <a:ext cx="3824514" cy="378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2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Скриншот 2015-11-20 06.51.16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14" r="-30114"/>
          <a:stretch>
            <a:fillRect/>
          </a:stretch>
        </p:blipFill>
        <p:spPr>
          <a:xfrm>
            <a:off x="-225847" y="302923"/>
            <a:ext cx="10085158" cy="5593135"/>
          </a:xfrm>
        </p:spPr>
      </p:pic>
    </p:spTree>
    <p:extLst>
      <p:ext uri="{BB962C8B-B14F-4D97-AF65-F5344CB8AC3E}">
        <p14:creationId xmlns:p14="http://schemas.microsoft.com/office/powerpoint/2010/main" val="1325804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505632" y="503238"/>
            <a:ext cx="8301770" cy="868362"/>
          </a:xfrm>
        </p:spPr>
        <p:txBody>
          <a:bodyPr/>
          <a:lstStyle/>
          <a:p>
            <a:r>
              <a:rPr lang="en-US" sz="3600" dirty="0" smtClean="0"/>
              <a:t>Configurability</a:t>
            </a:r>
            <a:endParaRPr lang="ru-RU" sz="3600" dirty="0"/>
          </a:p>
        </p:txBody>
      </p:sp>
      <p:pic>
        <p:nvPicPr>
          <p:cNvPr id="4" name="Содержимое 3" descr="Скриншот 2015-11-15 22.57.4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81" b="-12981"/>
          <a:stretch>
            <a:fillRect/>
          </a:stretch>
        </p:blipFill>
        <p:spPr>
          <a:xfrm>
            <a:off x="914400" y="1371600"/>
            <a:ext cx="7313613" cy="4056062"/>
          </a:xfrm>
        </p:spPr>
      </p:pic>
    </p:spTree>
    <p:extLst>
      <p:ext uri="{BB962C8B-B14F-4D97-AF65-F5344CB8AC3E}">
        <p14:creationId xmlns:p14="http://schemas.microsoft.com/office/powerpoint/2010/main" val="248006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Скриншот 2015-11-15 22.59.38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82" r="-27382"/>
          <a:stretch>
            <a:fillRect/>
          </a:stretch>
        </p:blipFill>
        <p:spPr>
          <a:xfrm>
            <a:off x="-94071" y="230083"/>
            <a:ext cx="9062279" cy="6142890"/>
          </a:xfrm>
        </p:spPr>
      </p:pic>
    </p:spTree>
    <p:extLst>
      <p:ext uri="{BB962C8B-B14F-4D97-AF65-F5344CB8AC3E}">
        <p14:creationId xmlns:p14="http://schemas.microsoft.com/office/powerpoint/2010/main" val="3965823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spc="-100" dirty="0" smtClean="0"/>
              <a:t>Кто этот парень?</a:t>
            </a:r>
            <a:endParaRPr lang="ru-RU" sz="3600" spc="-100" dirty="0"/>
          </a:p>
        </p:txBody>
      </p:sp>
      <p:pic>
        <p:nvPicPr>
          <p:cNvPr id="4" name="Содержимое 3" descr="1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5" b="84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7671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</a:t>
            </a:r>
            <a:endParaRPr lang="ru-RU" dirty="0"/>
          </a:p>
        </p:txBody>
      </p:sp>
      <p:pic>
        <p:nvPicPr>
          <p:cNvPr id="4" name="Содержимое 3" descr="tsitaty-люди-люди-самое-главное-люди-дороже-даже-фёдор-михайлович-достоевский-12118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25" b="-89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9738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Снова цифры</a:t>
            </a:r>
            <a:endParaRPr lang="ru-RU" sz="3600" dirty="0"/>
          </a:p>
        </p:txBody>
      </p:sp>
      <p:pic>
        <p:nvPicPr>
          <p:cNvPr id="4" name="Содержимое 3" descr="Скриншот 2015-11-15 20.36.1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22" r="-319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6605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Slack</a:t>
            </a:r>
            <a:endParaRPr lang="ru-RU" dirty="0"/>
          </a:p>
        </p:txBody>
      </p:sp>
      <p:pic>
        <p:nvPicPr>
          <p:cNvPr id="4" name="Содержимое 3" descr="Скриншот 2015-11-15 20.37.3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984" r="-85984"/>
          <a:stretch>
            <a:fillRect/>
          </a:stretch>
        </p:blipFill>
        <p:spPr>
          <a:xfrm>
            <a:off x="-390891" y="1371600"/>
            <a:ext cx="9534891" cy="5287962"/>
          </a:xfrm>
        </p:spPr>
      </p:pic>
    </p:spTree>
    <p:extLst>
      <p:ext uri="{BB962C8B-B14F-4D97-AF65-F5344CB8AC3E}">
        <p14:creationId xmlns:p14="http://schemas.microsoft.com/office/powerpoint/2010/main" val="155935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Ember-</a:t>
            </a:r>
            <a:r>
              <a:rPr lang="en-US" dirty="0" err="1" smtClean="0"/>
              <a:t>conf</a:t>
            </a:r>
            <a:endParaRPr lang="ru-RU" dirty="0"/>
          </a:p>
        </p:txBody>
      </p:sp>
      <p:pic>
        <p:nvPicPr>
          <p:cNvPr id="4" name="Содержимое 3" descr="Скриншот 2015-11-15 20.38.5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58" b="-21658"/>
          <a:stretch>
            <a:fillRect/>
          </a:stretch>
        </p:blipFill>
        <p:spPr>
          <a:xfrm>
            <a:off x="3170943" y="3280551"/>
            <a:ext cx="5057070" cy="2804604"/>
          </a:xfrm>
        </p:spPr>
      </p:pic>
      <p:pic>
        <p:nvPicPr>
          <p:cNvPr id="5" name="Изображение 4" descr="Скриншот 2015-11-15 20.39.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43" y="1714015"/>
            <a:ext cx="28448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04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Ember inspector</a:t>
            </a:r>
            <a:endParaRPr lang="ru-RU" dirty="0"/>
          </a:p>
        </p:txBody>
      </p:sp>
      <p:pic>
        <p:nvPicPr>
          <p:cNvPr id="4" name="Содержимое 3" descr="Скриншот 2015-11-15 21.21.2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71" r="-250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442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Скриншот 2015-11-20 06.54.46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3" r="-713"/>
          <a:stretch>
            <a:fillRect/>
          </a:stretch>
        </p:blipFill>
        <p:spPr>
          <a:xfrm>
            <a:off x="296838" y="1735138"/>
            <a:ext cx="5232531" cy="2901913"/>
          </a:xfrm>
        </p:spPr>
      </p:pic>
      <p:pic>
        <p:nvPicPr>
          <p:cNvPr id="5" name="Изображение 4" descr="Скриншот 2015-11-20 06.55.4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617" y="3716631"/>
            <a:ext cx="6375320" cy="297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92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Ember-</a:t>
            </a:r>
            <a:r>
              <a:rPr lang="en-US" dirty="0" err="1" smtClean="0"/>
              <a:t>addons</a:t>
            </a:r>
            <a:endParaRPr lang="ru-RU" dirty="0"/>
          </a:p>
        </p:txBody>
      </p:sp>
      <p:pic>
        <p:nvPicPr>
          <p:cNvPr id="4" name="Содержимое 3" descr="Скриншот 2015-11-15 20.45.2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89" b="-148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6711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Хомяк собирает лучшее</a:t>
            </a:r>
            <a:endParaRPr lang="ru-RU" sz="36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914400" y="1735138"/>
            <a:ext cx="5294289" cy="4056062"/>
          </a:xfrm>
        </p:spPr>
        <p:txBody>
          <a:bodyPr/>
          <a:lstStyle/>
          <a:p>
            <a:r>
              <a:rPr lang="en-US" dirty="0" smtClean="0">
                <a:latin typeface="Lucida Grande CY"/>
                <a:cs typeface="Lucida Grande CY"/>
              </a:rPr>
              <a:t>Virtual DOM </a:t>
            </a:r>
            <a:r>
              <a:rPr lang="ru-RU" dirty="0" smtClean="0">
                <a:latin typeface="Lucida Grande CY"/>
                <a:cs typeface="Lucida Grande CY"/>
              </a:rPr>
              <a:t>в </a:t>
            </a:r>
            <a:r>
              <a:rPr lang="en-US" dirty="0" smtClean="0">
                <a:latin typeface="Lucida Grande CY"/>
                <a:cs typeface="Lucida Grande CY"/>
              </a:rPr>
              <a:t>Glimmer </a:t>
            </a:r>
            <a:r>
              <a:rPr lang="ru-RU" dirty="0" smtClean="0">
                <a:latin typeface="Lucida Grande CY"/>
                <a:cs typeface="Lucida Grande CY"/>
              </a:rPr>
              <a:t>от </a:t>
            </a:r>
            <a:r>
              <a:rPr lang="en-US" dirty="0" smtClean="0">
                <a:latin typeface="Lucida Grande CY"/>
                <a:cs typeface="Lucida Grande CY"/>
              </a:rPr>
              <a:t>React </a:t>
            </a:r>
          </a:p>
          <a:p>
            <a:r>
              <a:rPr lang="en-US" dirty="0" smtClean="0">
                <a:latin typeface="Lucida Grande CY"/>
                <a:cs typeface="Lucida Grande CY"/>
              </a:rPr>
              <a:t>Components / helpers</a:t>
            </a:r>
          </a:p>
          <a:p>
            <a:r>
              <a:rPr lang="en-US" dirty="0" smtClean="0">
                <a:latin typeface="Lucida Grande CY"/>
                <a:cs typeface="Lucida Grande CY"/>
              </a:rPr>
              <a:t>Services</a:t>
            </a:r>
          </a:p>
          <a:p>
            <a:r>
              <a:rPr lang="ru-RU" dirty="0" smtClean="0">
                <a:latin typeface="Lucida Grande CY"/>
                <a:cs typeface="Lucida Grande CY"/>
              </a:rPr>
              <a:t>Переход к компонентной модели</a:t>
            </a:r>
          </a:p>
          <a:p>
            <a:pPr marL="0" indent="0">
              <a:buNone/>
            </a:pPr>
            <a:endParaRPr lang="ru-RU" dirty="0">
              <a:latin typeface="Lucida Grande CY"/>
              <a:cs typeface="Lucida Grande CY"/>
            </a:endParaRPr>
          </a:p>
        </p:txBody>
      </p:sp>
      <p:pic>
        <p:nvPicPr>
          <p:cNvPr id="4" name="Изображение 3" descr="4UqqZB89Z-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388" y="1735138"/>
            <a:ext cx="3065795" cy="292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88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 </a:t>
            </a:r>
            <a:endParaRPr lang="ru-RU" dirty="0"/>
          </a:p>
        </p:txBody>
      </p:sp>
      <p:pic>
        <p:nvPicPr>
          <p:cNvPr id="4" name="Содержимое 3" descr="hamster1-350x27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8" b="147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0310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Не бывает все гладко</a:t>
            </a:r>
            <a:endParaRPr lang="ru-RU" sz="3600" dirty="0"/>
          </a:p>
        </p:txBody>
      </p:sp>
      <p:pic>
        <p:nvPicPr>
          <p:cNvPr id="4" name="Содержимое 3" descr="mid_40594_348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4" b="57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29947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чем говорят вокруг?</a:t>
            </a:r>
            <a:endParaRPr lang="ru-RU" dirty="0"/>
          </a:p>
        </p:txBody>
      </p:sp>
      <p:pic>
        <p:nvPicPr>
          <p:cNvPr id="4" name="Содержимое 3" descr="02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7" b="9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2085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писать?</a:t>
            </a:r>
            <a:endParaRPr lang="ru-RU" dirty="0"/>
          </a:p>
        </p:txBody>
      </p:sp>
      <p:pic>
        <p:nvPicPr>
          <p:cNvPr id="4" name="Содержимое 3" descr="ember-fish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17" r="-176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886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en-US" dirty="0" smtClean="0"/>
              <a:t>Modal</a:t>
            </a:r>
            <a:endParaRPr lang="ru-RU" dirty="0"/>
          </a:p>
        </p:txBody>
      </p:sp>
      <p:pic>
        <p:nvPicPr>
          <p:cNvPr id="4" name="Содержимое 3" descr="Скриншот 2015-11-15 22.34.0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236" r="-35236"/>
          <a:stretch>
            <a:fillRect/>
          </a:stretch>
        </p:blipFill>
        <p:spPr>
          <a:xfrm>
            <a:off x="-357267" y="1194257"/>
            <a:ext cx="9783137" cy="5425637"/>
          </a:xfrm>
        </p:spPr>
      </p:pic>
    </p:spTree>
    <p:extLst>
      <p:ext uri="{BB962C8B-B14F-4D97-AF65-F5344CB8AC3E}">
        <p14:creationId xmlns:p14="http://schemas.microsoft.com/office/powerpoint/2010/main" val="2782636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refactor it</a:t>
            </a:r>
            <a:endParaRPr lang="ru-RU" dirty="0"/>
          </a:p>
        </p:txBody>
      </p:sp>
      <p:pic>
        <p:nvPicPr>
          <p:cNvPr id="4" name="Содержимое 3" descr="Скриншот 2015-11-15 22.35.3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693" b="-22693"/>
          <a:stretch>
            <a:fillRect/>
          </a:stretch>
        </p:blipFill>
        <p:spPr>
          <a:xfrm>
            <a:off x="110404" y="1199198"/>
            <a:ext cx="7313613" cy="4056062"/>
          </a:xfrm>
        </p:spPr>
      </p:pic>
      <p:pic>
        <p:nvPicPr>
          <p:cNvPr id="5" name="Изображение 4" descr="Скриншот 2015-11-15 23.16.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97" y="4327720"/>
            <a:ext cx="66929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39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jscs</a:t>
            </a:r>
            <a:endParaRPr lang="ru-RU" dirty="0"/>
          </a:p>
        </p:txBody>
      </p:sp>
      <p:pic>
        <p:nvPicPr>
          <p:cNvPr id="4" name="Содержимое 3" descr="Скриншот 2015-11-15 22.46.3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81" r="-22081"/>
          <a:stretch>
            <a:fillRect/>
          </a:stretch>
        </p:blipFill>
        <p:spPr>
          <a:xfrm>
            <a:off x="-955262" y="2393599"/>
            <a:ext cx="6666493" cy="3697175"/>
          </a:xfrm>
        </p:spPr>
      </p:pic>
      <p:pic>
        <p:nvPicPr>
          <p:cNvPr id="5" name="Изображение 4" descr="Скриншот 2015-11-15 22.47.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62" y="2999218"/>
            <a:ext cx="4705838" cy="2193699"/>
          </a:xfrm>
          <a:prstGeom prst="rect">
            <a:avLst/>
          </a:prstGeom>
        </p:spPr>
      </p:pic>
      <p:pic>
        <p:nvPicPr>
          <p:cNvPr id="6" name="Изображение 5" descr="Скриншот 2015-11-15 22.48.5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672" y="1356749"/>
            <a:ext cx="36703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26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fat-hamste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17" r="-17617"/>
          <a:stretch>
            <a:fillRect/>
          </a:stretch>
        </p:blipFill>
        <p:spPr>
          <a:xfrm>
            <a:off x="-488393" y="587913"/>
            <a:ext cx="10251479" cy="5685375"/>
          </a:xfrm>
        </p:spPr>
      </p:pic>
    </p:spTree>
    <p:extLst>
      <p:ext uri="{BB962C8B-B14F-4D97-AF65-F5344CB8AC3E}">
        <p14:creationId xmlns:p14="http://schemas.microsoft.com/office/powerpoint/2010/main" val="1538336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Ember 2</a:t>
            </a:r>
            <a:endParaRPr lang="ru-RU" dirty="0"/>
          </a:p>
        </p:txBody>
      </p:sp>
      <p:pic>
        <p:nvPicPr>
          <p:cNvPr id="4" name="Содержимое 3" descr="post-122257004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8" r="85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5493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API </a:t>
            </a:r>
            <a:r>
              <a:rPr lang="ru-RU" sz="3600" dirty="0" smtClean="0"/>
              <a:t>для внутреннего пользования?</a:t>
            </a:r>
            <a:endParaRPr lang="ru-RU" sz="3600" dirty="0"/>
          </a:p>
        </p:txBody>
      </p:sp>
      <p:pic>
        <p:nvPicPr>
          <p:cNvPr id="4" name="Содержимое 3" descr="Homyak-udivlyon-mi-mi-mi-pesochnitsa-655906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7" b="13077"/>
          <a:stretch>
            <a:fillRect/>
          </a:stretch>
        </p:blipFill>
        <p:spPr>
          <a:xfrm>
            <a:off x="914400" y="2158435"/>
            <a:ext cx="7313613" cy="4056062"/>
          </a:xfrm>
        </p:spPr>
      </p:pic>
    </p:spTree>
    <p:extLst>
      <p:ext uri="{BB962C8B-B14F-4D97-AF65-F5344CB8AC3E}">
        <p14:creationId xmlns:p14="http://schemas.microsoft.com/office/powerpoint/2010/main" val="3321899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4" name="Содержимое 3" descr="30112013-12-638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6" b="13066"/>
          <a:stretch>
            <a:fillRect/>
          </a:stretch>
        </p:blipFill>
        <p:spPr>
          <a:xfrm>
            <a:off x="171789" y="733047"/>
            <a:ext cx="8972211" cy="4975905"/>
          </a:xfrm>
        </p:spPr>
      </p:pic>
    </p:spTree>
    <p:extLst>
      <p:ext uri="{BB962C8B-B14F-4D97-AF65-F5344CB8AC3E}">
        <p14:creationId xmlns:p14="http://schemas.microsoft.com/office/powerpoint/2010/main" val="221832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Документация</a:t>
            </a:r>
            <a:endParaRPr lang="ru-RU" dirty="0"/>
          </a:p>
        </p:txBody>
      </p:sp>
      <p:pic>
        <p:nvPicPr>
          <p:cNvPr id="4" name="Содержимое 3" descr="Скриншот 2015-11-15 20.59.5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356" r="-39356"/>
          <a:stretch>
            <a:fillRect/>
          </a:stretch>
        </p:blipFill>
        <p:spPr>
          <a:xfrm>
            <a:off x="-1402099" y="1735138"/>
            <a:ext cx="7313613" cy="4056062"/>
          </a:xfrm>
        </p:spPr>
      </p:pic>
      <p:pic>
        <p:nvPicPr>
          <p:cNvPr id="6" name="Изображение 5" descr="Скриншот 2015-11-15 21.01.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872" y="2255234"/>
            <a:ext cx="5447936" cy="381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99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Всегда есть решение</a:t>
            </a:r>
            <a:endParaRPr lang="ru-RU" dirty="0"/>
          </a:p>
        </p:txBody>
      </p:sp>
      <p:pic>
        <p:nvPicPr>
          <p:cNvPr id="4" name="Содержимое 3" descr="Скриншот 2015-11-15 21.01.5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90" b="-20790"/>
          <a:stretch>
            <a:fillRect/>
          </a:stretch>
        </p:blipFill>
        <p:spPr>
          <a:xfrm>
            <a:off x="0" y="1170742"/>
            <a:ext cx="7313613" cy="4056062"/>
          </a:xfrm>
        </p:spPr>
      </p:pic>
      <p:sp>
        <p:nvSpPr>
          <p:cNvPr id="5" name="TextBox 4"/>
          <p:cNvSpPr txBox="1"/>
          <p:nvPr/>
        </p:nvSpPr>
        <p:spPr>
          <a:xfrm>
            <a:off x="129348" y="4706767"/>
            <a:ext cx="2998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http://ember-</a:t>
            </a:r>
            <a:r>
              <a:rPr lang="en-US" dirty="0" err="1">
                <a:solidFill>
                  <a:srgbClr val="3366FF"/>
                </a:solidFill>
              </a:rPr>
              <a:t>doc.com</a:t>
            </a:r>
            <a:r>
              <a:rPr lang="en-US" dirty="0">
                <a:solidFill>
                  <a:srgbClr val="3366FF"/>
                </a:solidFill>
              </a:rPr>
              <a:t>/</a:t>
            </a:r>
            <a:endParaRPr lang="ru-RU" dirty="0">
              <a:solidFill>
                <a:srgbClr val="3366FF"/>
              </a:solidFill>
            </a:endParaRPr>
          </a:p>
        </p:txBody>
      </p:sp>
      <p:pic>
        <p:nvPicPr>
          <p:cNvPr id="7" name="Изображение 6" descr="Скриншот 2015-11-15 21.07.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06" y="1740221"/>
            <a:ext cx="4078650" cy="38520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79342" y="5592279"/>
            <a:ext cx="2446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https://</a:t>
            </a:r>
            <a:r>
              <a:rPr lang="en-US" dirty="0" err="1">
                <a:solidFill>
                  <a:srgbClr val="3366FF"/>
                </a:solidFill>
              </a:rPr>
              <a:t>kapeli.com</a:t>
            </a:r>
            <a:r>
              <a:rPr lang="en-US" dirty="0">
                <a:solidFill>
                  <a:srgbClr val="3366FF"/>
                </a:solidFill>
              </a:rPr>
              <a:t>/dash</a:t>
            </a:r>
            <a:endParaRPr lang="ru-RU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58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act-duck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8529" y="208873"/>
            <a:ext cx="8488820" cy="5538542"/>
          </a:xfrm>
        </p:spPr>
      </p:pic>
    </p:spTree>
    <p:extLst>
      <p:ext uri="{BB962C8B-B14F-4D97-AF65-F5344CB8AC3E}">
        <p14:creationId xmlns:p14="http://schemas.microsoft.com/office/powerpoint/2010/main" val="4187782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Научите меня</a:t>
            </a:r>
            <a:endParaRPr lang="ru-RU" dirty="0"/>
          </a:p>
        </p:txBody>
      </p:sp>
      <p:pic>
        <p:nvPicPr>
          <p:cNvPr id="4" name="Содержимое 3" descr="Скриншот 2015-11-15 21.09.48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362" r="-673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491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518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Скриншот 2015-11-15 22.55.41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r="2589"/>
          <a:stretch>
            <a:fillRect/>
          </a:stretch>
        </p:blipFill>
        <p:spPr>
          <a:xfrm>
            <a:off x="232385" y="535797"/>
            <a:ext cx="8765455" cy="4861240"/>
          </a:xfrm>
        </p:spPr>
      </p:pic>
    </p:spTree>
    <p:extLst>
      <p:ext uri="{BB962C8B-B14F-4D97-AF65-F5344CB8AC3E}">
        <p14:creationId xmlns:p14="http://schemas.microsoft.com/office/powerpoint/2010/main" val="3816018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endParaRPr lang="ru-RU" dirty="0"/>
          </a:p>
        </p:txBody>
      </p:sp>
      <p:pic>
        <p:nvPicPr>
          <p:cNvPr id="4" name="Содержимое 3" descr="Скриншот 2015-11-15 21.11.4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99" b="-6099"/>
          <a:stretch>
            <a:fillRect/>
          </a:stretch>
        </p:blipFill>
        <p:spPr>
          <a:xfrm>
            <a:off x="914401" y="1735138"/>
            <a:ext cx="4143492" cy="2297942"/>
          </a:xfrm>
        </p:spPr>
      </p:pic>
      <p:pic>
        <p:nvPicPr>
          <p:cNvPr id="5" name="Изображение 4" descr="Скриншот 2015-11-15 21.11.5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93" y="2993406"/>
            <a:ext cx="26289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66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 </a:t>
            </a:r>
            <a:r>
              <a:rPr lang="ru-RU" sz="3600" dirty="0" smtClean="0"/>
              <a:t>чего начать?</a:t>
            </a:r>
            <a:endParaRPr lang="ru-RU" sz="3600" dirty="0"/>
          </a:p>
        </p:txBody>
      </p:sp>
      <p:pic>
        <p:nvPicPr>
          <p:cNvPr id="4" name="Содержимое 3" descr="1319194881_poste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14" r="-89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8973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</a:t>
            </a:r>
            <a:r>
              <a:rPr lang="en-US" dirty="0" err="1" smtClean="0"/>
              <a:t>vs</a:t>
            </a:r>
            <a:r>
              <a:rPr lang="en-US" dirty="0" smtClean="0"/>
              <a:t> Ember</a:t>
            </a:r>
            <a:endParaRPr lang="ru-RU" dirty="0"/>
          </a:p>
        </p:txBody>
      </p:sp>
      <p:pic>
        <p:nvPicPr>
          <p:cNvPr id="4" name="Содержимое 3" descr="Скриншот 2015-11-15 21.15.3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99" r="-7299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657507" y="5879126"/>
            <a:ext cx="4313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http://</a:t>
            </a:r>
            <a:r>
              <a:rPr lang="en-US" dirty="0" err="1">
                <a:solidFill>
                  <a:srgbClr val="3366FF"/>
                </a:solidFill>
              </a:rPr>
              <a:t>angularjs-emberjs-compare.bguiz.com</a:t>
            </a:r>
            <a:r>
              <a:rPr lang="en-US" dirty="0">
                <a:solidFill>
                  <a:srgbClr val="3366FF"/>
                </a:solidFill>
              </a:rPr>
              <a:t>/</a:t>
            </a:r>
            <a:endParaRPr lang="ru-RU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774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Ember-cli 101</a:t>
            </a:r>
            <a:endParaRPr lang="ru-RU" dirty="0"/>
          </a:p>
        </p:txBody>
      </p:sp>
      <p:pic>
        <p:nvPicPr>
          <p:cNvPr id="4" name="Содержимое 3" descr="Скриншот 2015-11-15 21.17.5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270" r="-692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3576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Rock’n’Roll</a:t>
            </a:r>
            <a:r>
              <a:rPr lang="en-US" dirty="0" smtClean="0"/>
              <a:t> with Ember</a:t>
            </a:r>
            <a:endParaRPr lang="ru-RU" dirty="0"/>
          </a:p>
        </p:txBody>
      </p:sp>
      <p:pic>
        <p:nvPicPr>
          <p:cNvPr id="4" name="Содержимое 3" descr="Скриншот 2015-11-15 21.18.5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052" r="-67052"/>
          <a:stretch>
            <a:fillRect/>
          </a:stretch>
        </p:blipFill>
        <p:spPr>
          <a:xfrm>
            <a:off x="702740" y="1246375"/>
            <a:ext cx="8155191" cy="5611625"/>
          </a:xfrm>
        </p:spPr>
      </p:pic>
    </p:spTree>
    <p:extLst>
      <p:ext uri="{BB962C8B-B14F-4D97-AF65-F5344CB8AC3E}">
        <p14:creationId xmlns:p14="http://schemas.microsoft.com/office/powerpoint/2010/main" val="258090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Скриншот 2015-11-15 23.09.4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08" r="-13908"/>
          <a:stretch>
            <a:fillRect/>
          </a:stretch>
        </p:blipFill>
        <p:spPr>
          <a:xfrm>
            <a:off x="-682441" y="359422"/>
            <a:ext cx="10631204" cy="5895967"/>
          </a:xfrm>
        </p:spPr>
      </p:pic>
    </p:spTree>
    <p:extLst>
      <p:ext uri="{BB962C8B-B14F-4D97-AF65-F5344CB8AC3E}">
        <p14:creationId xmlns:p14="http://schemas.microsoft.com/office/powerpoint/2010/main" val="1991440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Мораль?</a:t>
            </a:r>
            <a:endParaRPr lang="ru-RU" dirty="0"/>
          </a:p>
        </p:txBody>
      </p:sp>
      <p:pic>
        <p:nvPicPr>
          <p:cNvPr id="4" name="Содержимое 3" descr="communist-395x23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4" r="-40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7149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Скриншот 2015-11-20 22.07.5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009" b="-100009"/>
          <a:stretch>
            <a:fillRect/>
          </a:stretch>
        </p:blipFill>
        <p:spPr>
          <a:xfrm>
            <a:off x="109285" y="-1292703"/>
            <a:ext cx="8281255" cy="4592707"/>
          </a:xfrm>
        </p:spPr>
      </p:pic>
      <p:pic>
        <p:nvPicPr>
          <p:cNvPr id="5" name="Изображение 4" descr="Скриншот 2015-11-20 22.11.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54" y="2207459"/>
            <a:ext cx="6803783" cy="3634595"/>
          </a:xfrm>
          <a:prstGeom prst="rect">
            <a:avLst/>
          </a:prstGeom>
        </p:spPr>
      </p:pic>
      <p:pic>
        <p:nvPicPr>
          <p:cNvPr id="6" name="Изображение 5" descr="Скриншот 2015-11-20 22.14.3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973" y="1838240"/>
            <a:ext cx="1866900" cy="1104900"/>
          </a:xfrm>
          <a:prstGeom prst="rect">
            <a:avLst/>
          </a:prstGeom>
        </p:spPr>
      </p:pic>
      <p:pic>
        <p:nvPicPr>
          <p:cNvPr id="7" name="Изображение 6" descr="Скриншот 2015-11-20 22.15.3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23" y="124743"/>
            <a:ext cx="1323027" cy="7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564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me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Skype: </a:t>
            </a:r>
            <a:r>
              <a:rPr lang="en-US" sz="4400" dirty="0" err="1" smtClean="0"/>
              <a:t>vasil.vanchuk</a:t>
            </a:r>
            <a:endParaRPr lang="en-US" sz="4400" dirty="0" smtClean="0"/>
          </a:p>
          <a:p>
            <a:r>
              <a:rPr lang="en-US" sz="4400" dirty="0" smtClean="0"/>
              <a:t>Email: </a:t>
            </a:r>
            <a:r>
              <a:rPr lang="en-US" sz="4400" dirty="0" smtClean="0">
                <a:hlinkClick r:id="rId2"/>
              </a:rPr>
              <a:t>v.vanchuk@tut.by</a:t>
            </a:r>
            <a:endParaRPr lang="en-US" sz="4400" dirty="0" smtClean="0"/>
          </a:p>
          <a:p>
            <a:r>
              <a:rPr lang="en-US" sz="4400" dirty="0" smtClean="0"/>
              <a:t>Slack: </a:t>
            </a:r>
            <a:r>
              <a:rPr lang="en-US" sz="4400" dirty="0" err="1" smtClean="0"/>
              <a:t>vvscode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864266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Скриншот 2015-11-20 06.59.40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64" r="-15964"/>
          <a:stretch>
            <a:fillRect/>
          </a:stretch>
        </p:blipFill>
        <p:spPr>
          <a:xfrm>
            <a:off x="-646984" y="232174"/>
            <a:ext cx="10736645" cy="5954444"/>
          </a:xfrm>
        </p:spPr>
      </p:pic>
    </p:spTree>
    <p:extLst>
      <p:ext uri="{BB962C8B-B14F-4D97-AF65-F5344CB8AC3E}">
        <p14:creationId xmlns:p14="http://schemas.microsoft.com/office/powerpoint/2010/main" val="12498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spc="-100" dirty="0" smtClean="0"/>
              <a:t>Начало  янтарных хроник</a:t>
            </a:r>
            <a:endParaRPr lang="ru-RU" sz="3600" spc="-100" dirty="0"/>
          </a:p>
        </p:txBody>
      </p:sp>
      <p:pic>
        <p:nvPicPr>
          <p:cNvPr id="4" name="Содержимое 3" descr="Скриншот 2015-11-15 19.45.25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2" r="-2082"/>
          <a:stretch>
            <a:fillRect/>
          </a:stretch>
        </p:blipFill>
        <p:spPr>
          <a:xfrm>
            <a:off x="302939" y="1547006"/>
            <a:ext cx="6822944" cy="3783942"/>
          </a:xfrm>
        </p:spPr>
      </p:pic>
      <p:pic>
        <p:nvPicPr>
          <p:cNvPr id="5" name="Изображение 4" descr="Скриншот 2015-11-15 23.07.5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78966"/>
            <a:ext cx="9144000" cy="156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35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/>
              <a:t>Кто использует </a:t>
            </a:r>
            <a:r>
              <a:rPr lang="en-US" sz="3600" dirty="0" smtClean="0"/>
              <a:t>Ember</a:t>
            </a:r>
            <a:endParaRPr lang="ru-RU" sz="3600" dirty="0"/>
          </a:p>
        </p:txBody>
      </p:sp>
      <p:pic>
        <p:nvPicPr>
          <p:cNvPr id="4" name="Содержимое 3" descr="Скриншот 2015-11-15 19.50.11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2" b="5892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4371100" y="5802959"/>
            <a:ext cx="3856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hlinkClick r:id="rId3"/>
              </a:rPr>
              <a:t>http://emberjs.com/ember-users</a:t>
            </a:r>
            <a:r>
              <a:rPr lang="en-US" dirty="0" smtClean="0">
                <a:solidFill>
                  <a:srgbClr val="008000"/>
                </a:solidFill>
                <a:hlinkClick r:id="rId3"/>
              </a:rPr>
              <a:t>/</a:t>
            </a:r>
            <a:endParaRPr lang="en-US" dirty="0" smtClean="0">
              <a:solidFill>
                <a:srgbClr val="008000"/>
              </a:solidFill>
            </a:endParaRPr>
          </a:p>
          <a:p>
            <a:r>
              <a:rPr lang="en-US" dirty="0">
                <a:solidFill>
                  <a:srgbClr val="008000"/>
                </a:solidFill>
              </a:rPr>
              <a:t>http://</a:t>
            </a:r>
            <a:r>
              <a:rPr lang="en-US" dirty="0" err="1">
                <a:solidFill>
                  <a:srgbClr val="008000"/>
                </a:solidFill>
              </a:rPr>
              <a:t>builtwithember.io</a:t>
            </a:r>
            <a:r>
              <a:rPr lang="en-US" dirty="0">
                <a:solidFill>
                  <a:srgbClr val="008000"/>
                </a:solidFill>
              </a:rPr>
              <a:t>/</a:t>
            </a:r>
            <a:endParaRPr lang="ru-RU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236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 </a:t>
            </a:r>
            <a:r>
              <a:rPr lang="ru-RU" sz="3600" dirty="0" smtClean="0"/>
              <a:t>Немного цифр</a:t>
            </a:r>
            <a:endParaRPr lang="ru-RU" sz="3600" dirty="0"/>
          </a:p>
        </p:txBody>
      </p:sp>
      <p:pic>
        <p:nvPicPr>
          <p:cNvPr id="4" name="Содержимое 3" descr="Скриншот 2015-11-15 19.53.26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200203"/>
          <a:stretch/>
        </p:blipFill>
        <p:spPr>
          <a:xfrm>
            <a:off x="1257065" y="1696265"/>
            <a:ext cx="7313613" cy="4056062"/>
          </a:xfrm>
        </p:spPr>
      </p:pic>
      <p:pic>
        <p:nvPicPr>
          <p:cNvPr id="5" name="Изображение 4" descr="Скриншот 2015-11-15 19.54.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65" y="2955835"/>
            <a:ext cx="7280211" cy="1577219"/>
          </a:xfrm>
          <a:prstGeom prst="rect">
            <a:avLst/>
          </a:prstGeom>
        </p:spPr>
      </p:pic>
      <p:pic>
        <p:nvPicPr>
          <p:cNvPr id="3" name="Изображение 2" descr="Скриншот 2015-11-15 22.23.3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64" y="4533053"/>
            <a:ext cx="7280211" cy="15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26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Чернильница">
  <a:themeElements>
    <a:clrScheme name="Inkwell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Inkwell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Чернильница.thmx</Template>
  <TotalTime>293</TotalTime>
  <Words>231</Words>
  <Application>Microsoft Macintosh PowerPoint</Application>
  <PresentationFormat>Экран (4:3)</PresentationFormat>
  <Paragraphs>75</Paragraphs>
  <Slides>61</Slides>
  <Notes>4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62" baseType="lpstr">
      <vt:lpstr>Чернильница</vt:lpstr>
      <vt:lpstr>Полгода жизни с хомяком</vt:lpstr>
      <vt:lpstr>Презентация PowerPoint</vt:lpstr>
      <vt:lpstr>Кто этот парень?</vt:lpstr>
      <vt:lpstr>О чем говорят вокруг?</vt:lpstr>
      <vt:lpstr>Презентация PowerPoint</vt:lpstr>
      <vt:lpstr>Презентация PowerPoint</vt:lpstr>
      <vt:lpstr>Начало  янтарных хроник</vt:lpstr>
      <vt:lpstr>Кто использует Ember</vt:lpstr>
      <vt:lpstr> Немного цифр</vt:lpstr>
      <vt:lpstr>Краткая история</vt:lpstr>
      <vt:lpstr>Быстрый рост</vt:lpstr>
      <vt:lpstr>Про что стоит узнать</vt:lpstr>
      <vt:lpstr>Презентация PowerPoint</vt:lpstr>
      <vt:lpstr>Ember-Data</vt:lpstr>
      <vt:lpstr>Что есть  “из коробки”</vt:lpstr>
      <vt:lpstr>Основа</vt:lpstr>
      <vt:lpstr>Ember-cli</vt:lpstr>
      <vt:lpstr>Broccoli</vt:lpstr>
      <vt:lpstr>Презентация PowerPoint</vt:lpstr>
      <vt:lpstr>Router</vt:lpstr>
      <vt:lpstr>Nested templates</vt:lpstr>
      <vt:lpstr>Обещания</vt:lpstr>
      <vt:lpstr>Convention over configuration</vt:lpstr>
      <vt:lpstr>  </vt:lpstr>
      <vt:lpstr>Презентация PowerPoint</vt:lpstr>
      <vt:lpstr>До / После</vt:lpstr>
      <vt:lpstr>Презентация PowerPoint</vt:lpstr>
      <vt:lpstr>Configurability</vt:lpstr>
      <vt:lpstr>Презентация PowerPoint</vt:lpstr>
      <vt:lpstr>Community</vt:lpstr>
      <vt:lpstr>Снова цифры</vt:lpstr>
      <vt:lpstr>Slack</vt:lpstr>
      <vt:lpstr>Ember-conf</vt:lpstr>
      <vt:lpstr>Ember inspector</vt:lpstr>
      <vt:lpstr>Презентация PowerPoint</vt:lpstr>
      <vt:lpstr>Ember-addons</vt:lpstr>
      <vt:lpstr>Хомяк собирает лучшее</vt:lpstr>
      <vt:lpstr>  </vt:lpstr>
      <vt:lpstr>Не бывает все гладко</vt:lpstr>
      <vt:lpstr>Как писать?</vt:lpstr>
      <vt:lpstr> Modal</vt:lpstr>
      <vt:lpstr>Just refactor it</vt:lpstr>
      <vt:lpstr>jscs</vt:lpstr>
      <vt:lpstr>Презентация PowerPoint</vt:lpstr>
      <vt:lpstr>Ember 2</vt:lpstr>
      <vt:lpstr>API для внутреннего пользования?</vt:lpstr>
      <vt:lpstr> </vt:lpstr>
      <vt:lpstr>Документация</vt:lpstr>
      <vt:lpstr>Всегда есть решение</vt:lpstr>
      <vt:lpstr>Научите меня</vt:lpstr>
      <vt:lpstr>Презентация PowerPoint</vt:lpstr>
      <vt:lpstr>Презентация PowerPoint</vt:lpstr>
      <vt:lpstr>SO</vt:lpstr>
      <vt:lpstr>C чего начать?</vt:lpstr>
      <vt:lpstr>Angular vs Ember</vt:lpstr>
      <vt:lpstr>Ember-cli 101</vt:lpstr>
      <vt:lpstr>Rock’n’Roll with Ember</vt:lpstr>
      <vt:lpstr>Презентация PowerPoint</vt:lpstr>
      <vt:lpstr>Мораль?</vt:lpstr>
      <vt:lpstr>Contact me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Полгода жизни с хомяком</dc:title>
  <dc:creator>Vasil Vanchuk</dc:creator>
  <cp:lastModifiedBy>Vasil Vanchuk</cp:lastModifiedBy>
  <cp:revision>32</cp:revision>
  <dcterms:created xsi:type="dcterms:W3CDTF">2015-11-15T16:32:01Z</dcterms:created>
  <dcterms:modified xsi:type="dcterms:W3CDTF">2015-11-20T19:20:52Z</dcterms:modified>
</cp:coreProperties>
</file>